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5A2BF-C891-401D-9315-9FDE3147F8FD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AFDDB-40B8-47EC-9567-B32C2A10E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Mary’s Computer.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 descr="41pkDUCLa1L__SL500_AA300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4000500"/>
            <a:ext cx="2857500" cy="2857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 Pavilion </a:t>
            </a:r>
            <a:r>
              <a:rPr lang="en-US" dirty="0" err="1" smtClean="0"/>
              <a:t>Slimline</a:t>
            </a:r>
            <a:r>
              <a:rPr lang="en-US" dirty="0" smtClean="0"/>
              <a:t> s5710f PC</a:t>
            </a:r>
            <a:endParaRPr lang="en-US" dirty="0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0" y="1143000"/>
            <a:ext cx="8229600" cy="4130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Cost-effective</a:t>
            </a:r>
          </a:p>
          <a:p>
            <a:r>
              <a:rPr lang="en-US" dirty="0" smtClean="0"/>
              <a:t>3 GB RAM</a:t>
            </a:r>
          </a:p>
          <a:p>
            <a:r>
              <a:rPr lang="en-US" dirty="0" smtClean="0"/>
              <a:t>Windows </a:t>
            </a:r>
            <a:r>
              <a:rPr lang="en-US" dirty="0" smtClean="0"/>
              <a:t>7 OS</a:t>
            </a:r>
          </a:p>
          <a:p>
            <a:r>
              <a:rPr lang="en-US" dirty="0" smtClean="0"/>
              <a:t>640 GB Hard Drive</a:t>
            </a:r>
          </a:p>
          <a:p>
            <a:r>
              <a:rPr lang="en-US" dirty="0"/>
              <a:t>AMD </a:t>
            </a:r>
            <a:r>
              <a:rPr lang="en-US" dirty="0" err="1"/>
              <a:t>Athlon</a:t>
            </a:r>
            <a:r>
              <a:rPr lang="en-US" dirty="0"/>
              <a:t> II 260 Dual-Core Processor 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price is a total of $507.89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Office 2007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Excellent document creation and management</a:t>
            </a:r>
          </a:p>
          <a:p>
            <a:r>
              <a:rPr lang="en-US" dirty="0" smtClean="0"/>
              <a:t>Inexpensive and simple</a:t>
            </a:r>
          </a:p>
          <a:p>
            <a:r>
              <a:rPr lang="en-US" dirty="0" smtClean="0"/>
              <a:t>Ideal for </a:t>
            </a:r>
            <a:r>
              <a:rPr lang="en-US" dirty="0" smtClean="0"/>
              <a:t>greeting cards/letters. (Word)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TurboTax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Most user-friendly, helpful tax products</a:t>
            </a:r>
            <a:endParaRPr lang="en-US" dirty="0" smtClean="0"/>
          </a:p>
          <a:p>
            <a:r>
              <a:rPr lang="en-US" dirty="0" smtClean="0"/>
              <a:t>Excellent helper text/on-screen guidance</a:t>
            </a:r>
          </a:p>
          <a:p>
            <a:r>
              <a:rPr lang="en-US" dirty="0" smtClean="0"/>
              <a:t>Excellent error checking</a:t>
            </a:r>
          </a:p>
          <a:p>
            <a:r>
              <a:rPr lang="en-US" dirty="0" smtClean="0"/>
              <a:t>Price: $99.95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Bearshare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to use</a:t>
            </a:r>
          </a:p>
          <a:p>
            <a:r>
              <a:rPr lang="en-US" dirty="0" smtClean="0"/>
              <a:t>Free</a:t>
            </a:r>
          </a:p>
          <a:p>
            <a:r>
              <a:rPr lang="en-US" dirty="0" smtClean="0"/>
              <a:t>Legal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76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Mary’s Computer.</vt:lpstr>
      <vt:lpstr>HP Pavilion Slimline s5710f PC</vt:lpstr>
      <vt:lpstr>Microsoft Office 2007</vt:lpstr>
      <vt:lpstr>TurboTax</vt:lpstr>
      <vt:lpstr>Bearshare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Mary’s Computer.</dc:title>
  <dc:creator>stu455</dc:creator>
  <cp:lastModifiedBy>stu455</cp:lastModifiedBy>
  <cp:revision>9</cp:revision>
  <dcterms:created xsi:type="dcterms:W3CDTF">2011-04-29T13:13:53Z</dcterms:created>
  <dcterms:modified xsi:type="dcterms:W3CDTF">2011-05-02T13:55:35Z</dcterms:modified>
</cp:coreProperties>
</file>